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1/15/2022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1/15/2022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1/15/2022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1/15/2022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57600" y="228600"/>
            <a:ext cx="5791200" cy="3657600"/>
          </a:xfrm>
        </p:spPr>
        <p:txBody>
          <a:bodyPr/>
          <a:lstStyle/>
          <a:p>
            <a:pPr algn="ctr"/>
            <a:r>
              <a:rPr lang="ru-RU" sz="6000" i="1" dirty="0" smtClean="0"/>
              <a:t>«Виды рекламы»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 l="9319" t="26531" r="21110" b="16869"/>
          <a:stretch>
            <a:fillRect/>
          </a:stretch>
        </p:blipFill>
        <p:spPr bwMode="auto">
          <a:xfrm>
            <a:off x="4267200" y="3352800"/>
            <a:ext cx="44958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Picture 5" descr="C:\Users\Администратор\Desktop\РЕКЛ\IMG_20210728_200156.jpg"/>
          <p:cNvPicPr>
            <a:picLocks noChangeAspect="1" noChangeArrowheads="1"/>
          </p:cNvPicPr>
          <p:nvPr/>
        </p:nvPicPr>
        <p:blipFill>
          <a:blip r:embed="rId3" cstate="print"/>
          <a:srcRect l="4930" t="25156" r="9122"/>
          <a:stretch>
            <a:fillRect/>
          </a:stretch>
        </p:blipFill>
        <p:spPr bwMode="auto">
          <a:xfrm>
            <a:off x="0" y="1143000"/>
            <a:ext cx="4108630" cy="477043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33400"/>
            <a:ext cx="8153400" cy="6324600"/>
          </a:xfrm>
        </p:spPr>
        <p:txBody>
          <a:bodyPr/>
          <a:lstStyle/>
          <a:p>
            <a:pPr algn="just">
              <a:buNone/>
            </a:pPr>
            <a:r>
              <a:rPr lang="ru-RU" i="1" dirty="0" smtClean="0"/>
              <a:t>       </a:t>
            </a:r>
            <a:r>
              <a:rPr lang="ru-RU" sz="4000" i="1" dirty="0" smtClean="0"/>
              <a:t>Реклама </a:t>
            </a:r>
            <a:r>
              <a:rPr lang="ru-RU" sz="4000" i="1" dirty="0" smtClean="0"/>
              <a:t>– это устное или напечатанное сообщение, информация о товарах, необходимых для жизни, где их можно </a:t>
            </a:r>
            <a:r>
              <a:rPr lang="ru-RU" sz="4000" i="1" dirty="0" smtClean="0"/>
              <a:t>купить с целью привлечения внимания к </a:t>
            </a:r>
            <a:r>
              <a:rPr lang="ru-RU" sz="4000" i="1" smtClean="0"/>
              <a:t>объекту рекламирования.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1143000"/>
          </a:xfrm>
        </p:spPr>
        <p:txBody>
          <a:bodyPr>
            <a:normAutofit/>
          </a:bodyPr>
          <a:lstStyle/>
          <a:p>
            <a:pPr algn="r"/>
            <a:r>
              <a:rPr lang="ru-RU" sz="5400" dirty="0" smtClean="0"/>
              <a:t>Печатная </a:t>
            </a:r>
            <a:endParaRPr lang="ru-RU" sz="5400" dirty="0"/>
          </a:p>
        </p:txBody>
      </p:sp>
      <p:pic>
        <p:nvPicPr>
          <p:cNvPr id="103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9604" b="5863"/>
          <a:stretch>
            <a:fillRect/>
          </a:stretch>
        </p:blipFill>
        <p:spPr bwMode="auto">
          <a:xfrm>
            <a:off x="0" y="35200"/>
            <a:ext cx="4370190" cy="68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7086600" cy="9144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Уличная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146" name="Picture 2" descr="C:\Users\Администратор\Desktop\РЕКЛ\Screenshot_20220114_232628_com.android.chrom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7537" b="32591"/>
          <a:stretch>
            <a:fillRect/>
          </a:stretch>
        </p:blipFill>
        <p:spPr bwMode="auto">
          <a:xfrm>
            <a:off x="0" y="1038348"/>
            <a:ext cx="8991600" cy="5819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Телевизионная </a:t>
            </a:r>
            <a:endParaRPr lang="ru-RU" sz="5400" dirty="0"/>
          </a:p>
        </p:txBody>
      </p:sp>
      <p:pic>
        <p:nvPicPr>
          <p:cNvPr id="4" name="Picture 2" descr="C:\Users\Администратор\Desktop\РЕКЛ\IMG_20220115_1930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215" t="24959" r="11677" b="14834"/>
          <a:stretch>
            <a:fillRect/>
          </a:stretch>
        </p:blipFill>
        <p:spPr bwMode="auto">
          <a:xfrm>
            <a:off x="152400" y="1304365"/>
            <a:ext cx="8991600" cy="5553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0"/>
            <a:ext cx="8534400" cy="1219200"/>
          </a:xfrm>
        </p:spPr>
        <p:txBody>
          <a:bodyPr>
            <a:noAutofit/>
          </a:bodyPr>
          <a:lstStyle/>
          <a:p>
            <a:pPr algn="ctr"/>
            <a:r>
              <a:rPr lang="ru-RU" sz="5400" i="1" dirty="0" smtClean="0"/>
              <a:t>реклама в интернете</a:t>
            </a:r>
            <a:endParaRPr lang="ru-RU" sz="5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8915400" cy="556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372600" cy="1371600"/>
          </a:xfrm>
        </p:spPr>
        <p:txBody>
          <a:bodyPr>
            <a:noAutofit/>
          </a:bodyPr>
          <a:lstStyle/>
          <a:p>
            <a:pPr algn="ctr"/>
            <a:r>
              <a:rPr lang="ru-RU" sz="4800" i="1" dirty="0" smtClean="0"/>
              <a:t>реклама в общественном транспорте</a:t>
            </a:r>
            <a:endParaRPr lang="ru-RU" sz="48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3798" b="21585"/>
          <a:stretch>
            <a:fillRect/>
          </a:stretch>
        </p:blipFill>
        <p:spPr bwMode="auto">
          <a:xfrm>
            <a:off x="228600" y="1295400"/>
            <a:ext cx="842130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52522" r="38470" b="37455"/>
          <a:stretch>
            <a:fillRect/>
          </a:stretch>
        </p:blipFill>
        <p:spPr bwMode="auto">
          <a:xfrm>
            <a:off x="304800" y="3886200"/>
            <a:ext cx="84201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4800" i="1" dirty="0" smtClean="0"/>
              <a:t>рекламные </a:t>
            </a:r>
            <a:r>
              <a:rPr lang="ru-RU" sz="4800" i="1" dirty="0" err="1" smtClean="0"/>
              <a:t>СМС-рассылки</a:t>
            </a:r>
            <a:endParaRPr lang="ru-RU" sz="4800" dirty="0"/>
          </a:p>
        </p:txBody>
      </p:sp>
      <p:pic>
        <p:nvPicPr>
          <p:cNvPr id="2050" name="Picture 2" descr="C:\Users\Администратор\Desktop\РЕКЛ\Screenshot_20220115_193145_com.google.android.apps.messag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3724"/>
          <a:stretch>
            <a:fillRect/>
          </a:stretch>
        </p:blipFill>
        <p:spPr bwMode="auto">
          <a:xfrm>
            <a:off x="2743200" y="1143000"/>
            <a:ext cx="3366355" cy="6292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1534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i="1" dirty="0" smtClean="0"/>
              <a:t>бегущая строка</a:t>
            </a:r>
            <a:endParaRPr lang="ru-RU" sz="5400" dirty="0"/>
          </a:p>
        </p:txBody>
      </p:sp>
      <p:pic>
        <p:nvPicPr>
          <p:cNvPr id="3074" name="Picture 2" descr="C:\Users\Администратор\Desktop\РЕКЛ\IMG_20220115_1934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7435"/>
          <a:stretch>
            <a:fillRect/>
          </a:stretch>
        </p:blipFill>
        <p:spPr bwMode="auto">
          <a:xfrm>
            <a:off x="685800" y="1295400"/>
            <a:ext cx="7573515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ru-RU" sz="5400" i="1" dirty="0" smtClean="0"/>
              <a:t>телемагазины</a:t>
            </a:r>
            <a:endParaRPr lang="ru-RU" sz="5400" dirty="0"/>
          </a:p>
        </p:txBody>
      </p:sp>
      <p:pic>
        <p:nvPicPr>
          <p:cNvPr id="4098" name="Picture 2" descr="C:\Users\Администратор\Desktop\РЕКЛ\IMG_20220115_1935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9237" r="3527" b="13877"/>
          <a:stretch>
            <a:fillRect/>
          </a:stretch>
        </p:blipFill>
        <p:spPr bwMode="auto">
          <a:xfrm>
            <a:off x="274336" y="1295400"/>
            <a:ext cx="8869664" cy="53016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190</TotalTime>
  <Words>48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«Виды рекламы» </vt:lpstr>
      <vt:lpstr>Печатная </vt:lpstr>
      <vt:lpstr>Уличная </vt:lpstr>
      <vt:lpstr>Телевизионная </vt:lpstr>
      <vt:lpstr>реклама в интернете</vt:lpstr>
      <vt:lpstr>реклама в общественном транспорте</vt:lpstr>
      <vt:lpstr>рекламные СМС-рассылки</vt:lpstr>
      <vt:lpstr>бегущая строка</vt:lpstr>
      <vt:lpstr>телемагазины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«Виды рекламы» </dc:title>
  <dc:creator>Администратор</dc:creator>
  <cp:lastModifiedBy>Администратор</cp:lastModifiedBy>
  <cp:revision>13</cp:revision>
  <dcterms:created xsi:type="dcterms:W3CDTF">2022-01-15T13:28:07Z</dcterms:created>
  <dcterms:modified xsi:type="dcterms:W3CDTF">2022-01-15T16:50:17Z</dcterms:modified>
</cp:coreProperties>
</file>